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9" r:id="rId4"/>
    <p:sldId id="278" r:id="rId5"/>
    <p:sldId id="277" r:id="rId6"/>
    <p:sldId id="279" r:id="rId7"/>
    <p:sldId id="280" r:id="rId8"/>
    <p:sldId id="281" r:id="rId9"/>
    <p:sldId id="285" r:id="rId10"/>
    <p:sldId id="282" r:id="rId11"/>
    <p:sldId id="283" r:id="rId12"/>
    <p:sldId id="284" r:id="rId13"/>
    <p:sldId id="262"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2"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C594C-4845-430F-8E14-87CC9113DFED}" type="datetimeFigureOut">
              <a:rPr lang="zh-CN" altLang="en-US" smtClean="0"/>
              <a:t>2020/10/30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750DA1-FE1F-4603-B116-CC7B02A3C4FF}" type="slidenum">
              <a:rPr lang="zh-CN" altLang="en-US" smtClean="0"/>
              <a:t>‹#›</a:t>
            </a:fld>
            <a:endParaRPr lang="zh-CN" altLang="en-US"/>
          </a:p>
        </p:txBody>
      </p:sp>
    </p:spTree>
    <p:extLst>
      <p:ext uri="{BB962C8B-B14F-4D97-AF65-F5344CB8AC3E}">
        <p14:creationId xmlns:p14="http://schemas.microsoft.com/office/powerpoint/2010/main" val="2999301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750DA1-FE1F-4603-B116-CC7B02A3C4FF}" type="slidenum">
              <a:rPr lang="zh-CN" altLang="en-US" smtClean="0"/>
              <a:t>1</a:t>
            </a:fld>
            <a:endParaRPr lang="zh-CN" altLang="en-US"/>
          </a:p>
        </p:txBody>
      </p:sp>
    </p:spTree>
    <p:extLst>
      <p:ext uri="{BB962C8B-B14F-4D97-AF65-F5344CB8AC3E}">
        <p14:creationId xmlns:p14="http://schemas.microsoft.com/office/powerpoint/2010/main" val="1424710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750DA1-FE1F-4603-B116-CC7B02A3C4FF}" type="slidenum">
              <a:rPr lang="zh-CN" altLang="en-US" smtClean="0"/>
              <a:t>5</a:t>
            </a:fld>
            <a:endParaRPr lang="zh-CN" altLang="en-US"/>
          </a:p>
        </p:txBody>
      </p:sp>
    </p:spTree>
    <p:extLst>
      <p:ext uri="{BB962C8B-B14F-4D97-AF65-F5344CB8AC3E}">
        <p14:creationId xmlns:p14="http://schemas.microsoft.com/office/powerpoint/2010/main" val="2296966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750DA1-FE1F-4603-B116-CC7B02A3C4FF}" type="slidenum">
              <a:rPr lang="zh-CN" altLang="en-US" smtClean="0"/>
              <a:t>6</a:t>
            </a:fld>
            <a:endParaRPr lang="zh-CN" altLang="en-US"/>
          </a:p>
        </p:txBody>
      </p:sp>
    </p:spTree>
    <p:extLst>
      <p:ext uri="{BB962C8B-B14F-4D97-AF65-F5344CB8AC3E}">
        <p14:creationId xmlns:p14="http://schemas.microsoft.com/office/powerpoint/2010/main" val="187621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750DA1-FE1F-4603-B116-CC7B02A3C4FF}" type="slidenum">
              <a:rPr lang="zh-CN" altLang="en-US" smtClean="0"/>
              <a:t>7</a:t>
            </a:fld>
            <a:endParaRPr lang="zh-CN" altLang="en-US"/>
          </a:p>
        </p:txBody>
      </p:sp>
    </p:spTree>
    <p:extLst>
      <p:ext uri="{BB962C8B-B14F-4D97-AF65-F5344CB8AC3E}">
        <p14:creationId xmlns:p14="http://schemas.microsoft.com/office/powerpoint/2010/main" val="4230855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750DA1-FE1F-4603-B116-CC7B02A3C4FF}" type="slidenum">
              <a:rPr lang="zh-CN" altLang="en-US" smtClean="0"/>
              <a:t>8</a:t>
            </a:fld>
            <a:endParaRPr lang="zh-CN" altLang="en-US"/>
          </a:p>
        </p:txBody>
      </p:sp>
    </p:spTree>
    <p:extLst>
      <p:ext uri="{BB962C8B-B14F-4D97-AF65-F5344CB8AC3E}">
        <p14:creationId xmlns:p14="http://schemas.microsoft.com/office/powerpoint/2010/main" val="129707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750DA1-FE1F-4603-B116-CC7B02A3C4FF}" type="slidenum">
              <a:rPr lang="zh-CN" altLang="en-US" smtClean="0"/>
              <a:t>9</a:t>
            </a:fld>
            <a:endParaRPr lang="zh-CN" altLang="en-US"/>
          </a:p>
        </p:txBody>
      </p:sp>
    </p:spTree>
    <p:extLst>
      <p:ext uri="{BB962C8B-B14F-4D97-AF65-F5344CB8AC3E}">
        <p14:creationId xmlns:p14="http://schemas.microsoft.com/office/powerpoint/2010/main" val="70766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750DA1-FE1F-4603-B116-CC7B02A3C4FF}" type="slidenum">
              <a:rPr lang="zh-CN" altLang="en-US" smtClean="0"/>
              <a:t>10</a:t>
            </a:fld>
            <a:endParaRPr lang="zh-CN" altLang="en-US"/>
          </a:p>
        </p:txBody>
      </p:sp>
    </p:spTree>
    <p:extLst>
      <p:ext uri="{BB962C8B-B14F-4D97-AF65-F5344CB8AC3E}">
        <p14:creationId xmlns:p14="http://schemas.microsoft.com/office/powerpoint/2010/main" val="4062741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750DA1-FE1F-4603-B116-CC7B02A3C4FF}" type="slidenum">
              <a:rPr lang="zh-CN" altLang="en-US" smtClean="0"/>
              <a:t>11</a:t>
            </a:fld>
            <a:endParaRPr lang="zh-CN" altLang="en-US"/>
          </a:p>
        </p:txBody>
      </p:sp>
    </p:spTree>
    <p:extLst>
      <p:ext uri="{BB962C8B-B14F-4D97-AF65-F5344CB8AC3E}">
        <p14:creationId xmlns:p14="http://schemas.microsoft.com/office/powerpoint/2010/main" val="3699046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750DA1-FE1F-4603-B116-CC7B02A3C4FF}" type="slidenum">
              <a:rPr lang="zh-CN" altLang="en-US" smtClean="0"/>
              <a:t>12</a:t>
            </a:fld>
            <a:endParaRPr lang="zh-CN" altLang="en-US"/>
          </a:p>
        </p:txBody>
      </p:sp>
    </p:spTree>
    <p:extLst>
      <p:ext uri="{BB962C8B-B14F-4D97-AF65-F5344CB8AC3E}">
        <p14:creationId xmlns:p14="http://schemas.microsoft.com/office/powerpoint/2010/main" val="3495776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7E27B2F-45EF-4723-8F48-7182D792568C}" type="datetimeFigureOut">
              <a:rPr lang="zh-CN" altLang="en-US" smtClean="0"/>
              <a:t>2020/10/30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AD557F-873F-4BC0-8E55-406A005FEBEA}" type="slidenum">
              <a:rPr lang="zh-CN" altLang="en-US" smtClean="0"/>
              <a:t>‹#›</a:t>
            </a:fld>
            <a:endParaRPr lang="zh-CN" altLang="en-US"/>
          </a:p>
        </p:txBody>
      </p:sp>
    </p:spTree>
    <p:extLst>
      <p:ext uri="{BB962C8B-B14F-4D97-AF65-F5344CB8AC3E}">
        <p14:creationId xmlns:p14="http://schemas.microsoft.com/office/powerpoint/2010/main" val="3580839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7E27B2F-45EF-4723-8F48-7182D792568C}" type="datetimeFigureOut">
              <a:rPr lang="zh-CN" altLang="en-US" smtClean="0"/>
              <a:t>2020/10/30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AD557F-873F-4BC0-8E55-406A005FEBEA}" type="slidenum">
              <a:rPr lang="zh-CN" altLang="en-US" smtClean="0"/>
              <a:t>‹#›</a:t>
            </a:fld>
            <a:endParaRPr lang="zh-CN" altLang="en-US"/>
          </a:p>
        </p:txBody>
      </p:sp>
    </p:spTree>
    <p:extLst>
      <p:ext uri="{BB962C8B-B14F-4D97-AF65-F5344CB8AC3E}">
        <p14:creationId xmlns:p14="http://schemas.microsoft.com/office/powerpoint/2010/main" val="1862156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7E27B2F-45EF-4723-8F48-7182D792568C}" type="datetimeFigureOut">
              <a:rPr lang="zh-CN" altLang="en-US" smtClean="0"/>
              <a:t>2020/10/30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AD557F-873F-4BC0-8E55-406A005FEBEA}" type="slidenum">
              <a:rPr lang="zh-CN" altLang="en-US" smtClean="0"/>
              <a:t>‹#›</a:t>
            </a:fld>
            <a:endParaRPr lang="zh-CN" altLang="en-US"/>
          </a:p>
        </p:txBody>
      </p:sp>
    </p:spTree>
    <p:extLst>
      <p:ext uri="{BB962C8B-B14F-4D97-AF65-F5344CB8AC3E}">
        <p14:creationId xmlns:p14="http://schemas.microsoft.com/office/powerpoint/2010/main" val="2344961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7E27B2F-45EF-4723-8F48-7182D792568C}" type="datetimeFigureOut">
              <a:rPr lang="zh-CN" altLang="en-US" smtClean="0"/>
              <a:t>2020/10/30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AD557F-873F-4BC0-8E55-406A005FEBEA}" type="slidenum">
              <a:rPr lang="zh-CN" altLang="en-US" smtClean="0"/>
              <a:t>‹#›</a:t>
            </a:fld>
            <a:endParaRPr lang="zh-CN" altLang="en-US"/>
          </a:p>
        </p:txBody>
      </p:sp>
    </p:spTree>
    <p:extLst>
      <p:ext uri="{BB962C8B-B14F-4D97-AF65-F5344CB8AC3E}">
        <p14:creationId xmlns:p14="http://schemas.microsoft.com/office/powerpoint/2010/main" val="501347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7E27B2F-45EF-4723-8F48-7182D792568C}" type="datetimeFigureOut">
              <a:rPr lang="zh-CN" altLang="en-US" smtClean="0"/>
              <a:t>2020/10/30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AD557F-873F-4BC0-8E55-406A005FEBEA}" type="slidenum">
              <a:rPr lang="zh-CN" altLang="en-US" smtClean="0"/>
              <a:t>‹#›</a:t>
            </a:fld>
            <a:endParaRPr lang="zh-CN" altLang="en-US"/>
          </a:p>
        </p:txBody>
      </p:sp>
    </p:spTree>
    <p:extLst>
      <p:ext uri="{BB962C8B-B14F-4D97-AF65-F5344CB8AC3E}">
        <p14:creationId xmlns:p14="http://schemas.microsoft.com/office/powerpoint/2010/main" val="2590883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7E27B2F-45EF-4723-8F48-7182D792568C}" type="datetimeFigureOut">
              <a:rPr lang="zh-CN" altLang="en-US" smtClean="0"/>
              <a:t>2020/10/30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AD557F-873F-4BC0-8E55-406A005FEBEA}" type="slidenum">
              <a:rPr lang="zh-CN" altLang="en-US" smtClean="0"/>
              <a:t>‹#›</a:t>
            </a:fld>
            <a:endParaRPr lang="zh-CN" altLang="en-US"/>
          </a:p>
        </p:txBody>
      </p:sp>
    </p:spTree>
    <p:extLst>
      <p:ext uri="{BB962C8B-B14F-4D97-AF65-F5344CB8AC3E}">
        <p14:creationId xmlns:p14="http://schemas.microsoft.com/office/powerpoint/2010/main" val="3350860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7E27B2F-45EF-4723-8F48-7182D792568C}" type="datetimeFigureOut">
              <a:rPr lang="zh-CN" altLang="en-US" smtClean="0"/>
              <a:t>2020/10/30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0AD557F-873F-4BC0-8E55-406A005FEBEA}" type="slidenum">
              <a:rPr lang="zh-CN" altLang="en-US" smtClean="0"/>
              <a:t>‹#›</a:t>
            </a:fld>
            <a:endParaRPr lang="zh-CN" altLang="en-US"/>
          </a:p>
        </p:txBody>
      </p:sp>
    </p:spTree>
    <p:extLst>
      <p:ext uri="{BB962C8B-B14F-4D97-AF65-F5344CB8AC3E}">
        <p14:creationId xmlns:p14="http://schemas.microsoft.com/office/powerpoint/2010/main" val="1899914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7E27B2F-45EF-4723-8F48-7182D792568C}" type="datetimeFigureOut">
              <a:rPr lang="zh-CN" altLang="en-US" smtClean="0"/>
              <a:t>2020/10/30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AD557F-873F-4BC0-8E55-406A005FEBEA}" type="slidenum">
              <a:rPr lang="zh-CN" altLang="en-US" smtClean="0"/>
              <a:t>‹#›</a:t>
            </a:fld>
            <a:endParaRPr lang="zh-CN" altLang="en-US"/>
          </a:p>
        </p:txBody>
      </p:sp>
    </p:spTree>
    <p:extLst>
      <p:ext uri="{BB962C8B-B14F-4D97-AF65-F5344CB8AC3E}">
        <p14:creationId xmlns:p14="http://schemas.microsoft.com/office/powerpoint/2010/main" val="281731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7E27B2F-45EF-4723-8F48-7182D792568C}" type="datetimeFigureOut">
              <a:rPr lang="zh-CN" altLang="en-US" smtClean="0"/>
              <a:t>2020/10/30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AD557F-873F-4BC0-8E55-406A005FEBEA}" type="slidenum">
              <a:rPr lang="zh-CN" altLang="en-US" smtClean="0"/>
              <a:t>‹#›</a:t>
            </a:fld>
            <a:endParaRPr lang="zh-CN" altLang="en-US"/>
          </a:p>
        </p:txBody>
      </p:sp>
    </p:spTree>
    <p:extLst>
      <p:ext uri="{BB962C8B-B14F-4D97-AF65-F5344CB8AC3E}">
        <p14:creationId xmlns:p14="http://schemas.microsoft.com/office/powerpoint/2010/main" val="2861250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7E27B2F-45EF-4723-8F48-7182D792568C}" type="datetimeFigureOut">
              <a:rPr lang="zh-CN" altLang="en-US" smtClean="0"/>
              <a:t>2020/10/30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AD557F-873F-4BC0-8E55-406A005FEBEA}" type="slidenum">
              <a:rPr lang="zh-CN" altLang="en-US" smtClean="0"/>
              <a:t>‹#›</a:t>
            </a:fld>
            <a:endParaRPr lang="zh-CN" altLang="en-US"/>
          </a:p>
        </p:txBody>
      </p:sp>
    </p:spTree>
    <p:extLst>
      <p:ext uri="{BB962C8B-B14F-4D97-AF65-F5344CB8AC3E}">
        <p14:creationId xmlns:p14="http://schemas.microsoft.com/office/powerpoint/2010/main" val="2120474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7E27B2F-45EF-4723-8F48-7182D792568C}" type="datetimeFigureOut">
              <a:rPr lang="zh-CN" altLang="en-US" smtClean="0"/>
              <a:t>2020/10/30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AD557F-873F-4BC0-8E55-406A005FEBEA}" type="slidenum">
              <a:rPr lang="zh-CN" altLang="en-US" smtClean="0"/>
              <a:t>‹#›</a:t>
            </a:fld>
            <a:endParaRPr lang="zh-CN" altLang="en-US"/>
          </a:p>
        </p:txBody>
      </p:sp>
    </p:spTree>
    <p:extLst>
      <p:ext uri="{BB962C8B-B14F-4D97-AF65-F5344CB8AC3E}">
        <p14:creationId xmlns:p14="http://schemas.microsoft.com/office/powerpoint/2010/main" val="3035416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E27B2F-45EF-4723-8F48-7182D792568C}" type="datetimeFigureOut">
              <a:rPr lang="zh-CN" altLang="en-US" smtClean="0"/>
              <a:t>2020/10/30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AD557F-873F-4BC0-8E55-406A005FEBEA}" type="slidenum">
              <a:rPr lang="zh-CN" altLang="en-US" smtClean="0"/>
              <a:t>‹#›</a:t>
            </a:fld>
            <a:endParaRPr lang="zh-CN" altLang="en-US"/>
          </a:p>
        </p:txBody>
      </p:sp>
    </p:spTree>
    <p:extLst>
      <p:ext uri="{BB962C8B-B14F-4D97-AF65-F5344CB8AC3E}">
        <p14:creationId xmlns:p14="http://schemas.microsoft.com/office/powerpoint/2010/main" val="4032293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000778" y="2446986"/>
            <a:ext cx="6761408" cy="926974"/>
          </a:xfrm>
        </p:spPr>
        <p:txBody>
          <a:bodyPr>
            <a:noAutofit/>
          </a:bodyPr>
          <a:lstStyle/>
          <a:p>
            <a:r>
              <a:rPr lang="en-US" altLang="zh-CN" sz="8800" b="1" u="sng" dirty="0">
                <a:uFill>
                  <a:solidFill>
                    <a:srgbClr val="FF0000"/>
                  </a:solidFill>
                </a:uFill>
                <a:latin typeface="Calibri Light" panose="020F0302020204030204" pitchFamily="34" charset="0"/>
                <a:cs typeface="Calibri Light" panose="020F0302020204030204" pitchFamily="34" charset="0"/>
              </a:rPr>
              <a:t>Weekly Report</a:t>
            </a:r>
            <a:endParaRPr lang="zh-CN" altLang="en-US" sz="8800" b="1" u="sng" dirty="0">
              <a:uFill>
                <a:solidFill>
                  <a:srgbClr val="FF0000"/>
                </a:solidFill>
              </a:uFill>
              <a:latin typeface="Calibri Light" panose="020F0302020204030204" pitchFamily="34" charset="0"/>
              <a:cs typeface="Calibri Light" panose="020F0302020204030204" pitchFamily="34" charset="0"/>
            </a:endParaRPr>
          </a:p>
        </p:txBody>
      </p:sp>
      <p:sp>
        <p:nvSpPr>
          <p:cNvPr id="4" name="文本框 3"/>
          <p:cNvSpPr txBox="1"/>
          <p:nvPr/>
        </p:nvSpPr>
        <p:spPr>
          <a:xfrm>
            <a:off x="3101928" y="3373960"/>
            <a:ext cx="6492015" cy="400110"/>
          </a:xfrm>
          <a:prstGeom prst="rect">
            <a:avLst/>
          </a:prstGeom>
          <a:noFill/>
        </p:spPr>
        <p:txBody>
          <a:bodyPr wrap="square" rtlCol="0">
            <a:spAutoFit/>
          </a:bodyPr>
          <a:lstStyle/>
          <a:p>
            <a:r>
              <a:rPr lang="zh-CN" altLang="en-US" sz="2000" b="1" dirty="0"/>
              <a:t>程文胜                                                  </a:t>
            </a:r>
            <a:r>
              <a:rPr lang="en-US" altLang="zh-CN" sz="2000" b="1"/>
              <a:t>2020.10.26-10.30</a:t>
            </a:r>
            <a:endParaRPr lang="en-US" altLang="zh-CN" sz="2000" b="1" dirty="0"/>
          </a:p>
        </p:txBody>
      </p:sp>
    </p:spTree>
    <p:extLst>
      <p:ext uri="{BB962C8B-B14F-4D97-AF65-F5344CB8AC3E}">
        <p14:creationId xmlns:p14="http://schemas.microsoft.com/office/powerpoint/2010/main" val="3339682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488" y="0"/>
            <a:ext cx="6691054" cy="830997"/>
          </a:xfrm>
          <a:prstGeom prst="rect">
            <a:avLst/>
          </a:prstGeom>
          <a:noFill/>
        </p:spPr>
        <p:txBody>
          <a:bodyPr wrap="square" rtlCol="0">
            <a:spAutoFit/>
          </a:bodyPr>
          <a:lstStyle/>
          <a:p>
            <a:r>
              <a:rPr lang="en-US" altLang="zh-CN" sz="4800" b="1" u="sng" dirty="0">
                <a:uFill>
                  <a:solidFill>
                    <a:srgbClr val="FF0000"/>
                  </a:solidFill>
                </a:uFill>
                <a:latin typeface="Calibri Light" panose="020F0302020204030204" pitchFamily="34" charset="0"/>
                <a:cs typeface="Calibri Light" panose="020F0302020204030204" pitchFamily="34" charset="0"/>
              </a:rPr>
              <a:t>Content</a:t>
            </a:r>
            <a:endParaRPr lang="zh-CN" altLang="en-US" sz="4800" b="1" u="sng" dirty="0">
              <a:uFill>
                <a:solidFill>
                  <a:srgbClr val="FF0000"/>
                </a:solidFill>
              </a:uFill>
              <a:latin typeface="Calibri Light" panose="020F0302020204030204" pitchFamily="34" charset="0"/>
              <a:cs typeface="Calibri Light" panose="020F0302020204030204" pitchFamily="34" charset="0"/>
            </a:endParaRPr>
          </a:p>
        </p:txBody>
      </p:sp>
      <p:pic>
        <p:nvPicPr>
          <p:cNvPr id="6" name="图片 5">
            <a:extLst>
              <a:ext uri="{FF2B5EF4-FFF2-40B4-BE49-F238E27FC236}">
                <a16:creationId xmlns:a16="http://schemas.microsoft.com/office/drawing/2014/main" id="{B41DF7B0-83D4-49E3-ADDF-2C89FA4B687D}"/>
              </a:ext>
            </a:extLst>
          </p:cNvPr>
          <p:cNvPicPr>
            <a:picLocks noChangeAspect="1"/>
          </p:cNvPicPr>
          <p:nvPr/>
        </p:nvPicPr>
        <p:blipFill>
          <a:blip r:embed="rId3"/>
          <a:stretch>
            <a:fillRect/>
          </a:stretch>
        </p:blipFill>
        <p:spPr>
          <a:xfrm>
            <a:off x="1222305" y="1104075"/>
            <a:ext cx="9457531" cy="5456523"/>
          </a:xfrm>
          <a:prstGeom prst="rect">
            <a:avLst/>
          </a:prstGeom>
        </p:spPr>
      </p:pic>
    </p:spTree>
    <p:extLst>
      <p:ext uri="{BB962C8B-B14F-4D97-AF65-F5344CB8AC3E}">
        <p14:creationId xmlns:p14="http://schemas.microsoft.com/office/powerpoint/2010/main" val="3241836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488" y="0"/>
            <a:ext cx="6691054" cy="830997"/>
          </a:xfrm>
          <a:prstGeom prst="rect">
            <a:avLst/>
          </a:prstGeom>
          <a:noFill/>
        </p:spPr>
        <p:txBody>
          <a:bodyPr wrap="square" rtlCol="0">
            <a:spAutoFit/>
          </a:bodyPr>
          <a:lstStyle/>
          <a:p>
            <a:r>
              <a:rPr lang="en-US" altLang="zh-CN" sz="4800" b="1" u="sng" dirty="0">
                <a:uFill>
                  <a:solidFill>
                    <a:srgbClr val="FF0000"/>
                  </a:solidFill>
                </a:uFill>
                <a:latin typeface="Calibri Light" panose="020F0302020204030204" pitchFamily="34" charset="0"/>
                <a:cs typeface="Calibri Light" panose="020F0302020204030204" pitchFamily="34" charset="0"/>
              </a:rPr>
              <a:t>Content</a:t>
            </a:r>
            <a:endParaRPr lang="zh-CN" altLang="en-US" sz="4800" b="1" u="sng" dirty="0">
              <a:uFill>
                <a:solidFill>
                  <a:srgbClr val="FF0000"/>
                </a:solidFill>
              </a:uFill>
              <a:latin typeface="Calibri Light" panose="020F0302020204030204" pitchFamily="34" charset="0"/>
              <a:cs typeface="Calibri Light" panose="020F0302020204030204" pitchFamily="34" charset="0"/>
            </a:endParaRPr>
          </a:p>
        </p:txBody>
      </p:sp>
      <p:pic>
        <p:nvPicPr>
          <p:cNvPr id="8" name="图片 7">
            <a:extLst>
              <a:ext uri="{FF2B5EF4-FFF2-40B4-BE49-F238E27FC236}">
                <a16:creationId xmlns:a16="http://schemas.microsoft.com/office/drawing/2014/main" id="{A6D65C29-9EBF-4940-BAFC-2EF82207D0D2}"/>
              </a:ext>
            </a:extLst>
          </p:cNvPr>
          <p:cNvPicPr>
            <a:picLocks noChangeAspect="1"/>
          </p:cNvPicPr>
          <p:nvPr/>
        </p:nvPicPr>
        <p:blipFill>
          <a:blip r:embed="rId3"/>
          <a:stretch>
            <a:fillRect/>
          </a:stretch>
        </p:blipFill>
        <p:spPr>
          <a:xfrm>
            <a:off x="1479757" y="1071331"/>
            <a:ext cx="9253346" cy="5378630"/>
          </a:xfrm>
          <a:prstGeom prst="rect">
            <a:avLst/>
          </a:prstGeom>
        </p:spPr>
      </p:pic>
    </p:spTree>
    <p:extLst>
      <p:ext uri="{BB962C8B-B14F-4D97-AF65-F5344CB8AC3E}">
        <p14:creationId xmlns:p14="http://schemas.microsoft.com/office/powerpoint/2010/main" val="86579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488" y="0"/>
            <a:ext cx="6691054" cy="830997"/>
          </a:xfrm>
          <a:prstGeom prst="rect">
            <a:avLst/>
          </a:prstGeom>
          <a:noFill/>
        </p:spPr>
        <p:txBody>
          <a:bodyPr wrap="square" rtlCol="0">
            <a:spAutoFit/>
          </a:bodyPr>
          <a:lstStyle/>
          <a:p>
            <a:r>
              <a:rPr lang="en-US" altLang="zh-CN" sz="4800" b="1" u="sng" dirty="0">
                <a:uFill>
                  <a:solidFill>
                    <a:srgbClr val="FF0000"/>
                  </a:solidFill>
                </a:uFill>
                <a:latin typeface="Calibri Light" panose="020F0302020204030204" pitchFamily="34" charset="0"/>
                <a:cs typeface="Calibri Light" panose="020F0302020204030204" pitchFamily="34" charset="0"/>
              </a:rPr>
              <a:t>Content</a:t>
            </a:r>
            <a:endParaRPr lang="zh-CN" altLang="en-US" sz="4800" b="1" u="sng" dirty="0">
              <a:uFill>
                <a:solidFill>
                  <a:srgbClr val="FF0000"/>
                </a:solidFill>
              </a:uFill>
              <a:latin typeface="Calibri Light" panose="020F0302020204030204" pitchFamily="34" charset="0"/>
              <a:cs typeface="Calibri Light" panose="020F0302020204030204" pitchFamily="34" charset="0"/>
            </a:endParaRPr>
          </a:p>
        </p:txBody>
      </p:sp>
      <p:pic>
        <p:nvPicPr>
          <p:cNvPr id="5" name="图片 4">
            <a:extLst>
              <a:ext uri="{FF2B5EF4-FFF2-40B4-BE49-F238E27FC236}">
                <a16:creationId xmlns:a16="http://schemas.microsoft.com/office/drawing/2014/main" id="{5D87BA06-756E-4465-AE89-D1229A5DF832}"/>
              </a:ext>
            </a:extLst>
          </p:cNvPr>
          <p:cNvPicPr>
            <a:picLocks noChangeAspect="1"/>
          </p:cNvPicPr>
          <p:nvPr/>
        </p:nvPicPr>
        <p:blipFill>
          <a:blip r:embed="rId3"/>
          <a:stretch>
            <a:fillRect/>
          </a:stretch>
        </p:blipFill>
        <p:spPr>
          <a:xfrm>
            <a:off x="1291296" y="1244699"/>
            <a:ext cx="9628237" cy="5219586"/>
          </a:xfrm>
          <a:prstGeom prst="rect">
            <a:avLst/>
          </a:prstGeom>
        </p:spPr>
      </p:pic>
    </p:spTree>
    <p:extLst>
      <p:ext uri="{BB962C8B-B14F-4D97-AF65-F5344CB8AC3E}">
        <p14:creationId xmlns:p14="http://schemas.microsoft.com/office/powerpoint/2010/main" val="3367553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99073" y="2446986"/>
            <a:ext cx="6761408" cy="926974"/>
          </a:xfrm>
        </p:spPr>
        <p:txBody>
          <a:bodyPr>
            <a:noAutofit/>
          </a:bodyPr>
          <a:lstStyle/>
          <a:p>
            <a:r>
              <a:rPr lang="en-US" altLang="zh-CN" sz="8800" b="1" u="sng" dirty="0">
                <a:uFill>
                  <a:solidFill>
                    <a:srgbClr val="FF0000"/>
                  </a:solidFill>
                </a:uFill>
                <a:latin typeface="Calibri Light" panose="020F0302020204030204" pitchFamily="34" charset="0"/>
                <a:cs typeface="Calibri Light" panose="020F0302020204030204" pitchFamily="34" charset="0"/>
              </a:rPr>
              <a:t>Report End</a:t>
            </a:r>
            <a:endParaRPr lang="zh-CN" altLang="en-US" sz="8800" b="1" u="sng" dirty="0">
              <a:uFill>
                <a:solidFill>
                  <a:srgbClr val="FF0000"/>
                </a:solidFill>
              </a:uFill>
              <a:latin typeface="Calibri Light" panose="020F0302020204030204" pitchFamily="34" charset="0"/>
              <a:cs typeface="Calibri Light" panose="020F0302020204030204" pitchFamily="34" charset="0"/>
            </a:endParaRPr>
          </a:p>
        </p:txBody>
      </p:sp>
      <p:sp>
        <p:nvSpPr>
          <p:cNvPr id="6" name="文本框 5">
            <a:extLst>
              <a:ext uri="{FF2B5EF4-FFF2-40B4-BE49-F238E27FC236}">
                <a16:creationId xmlns:a16="http://schemas.microsoft.com/office/drawing/2014/main" id="{32977E3F-7E36-46FE-A3EA-A6954334D4C5}"/>
              </a:ext>
            </a:extLst>
          </p:cNvPr>
          <p:cNvSpPr txBox="1"/>
          <p:nvPr/>
        </p:nvSpPr>
        <p:spPr>
          <a:xfrm>
            <a:off x="3617260" y="3373960"/>
            <a:ext cx="5212841" cy="400110"/>
          </a:xfrm>
          <a:prstGeom prst="rect">
            <a:avLst/>
          </a:prstGeom>
          <a:noFill/>
        </p:spPr>
        <p:txBody>
          <a:bodyPr wrap="square" rtlCol="0">
            <a:spAutoFit/>
          </a:bodyPr>
          <a:lstStyle/>
          <a:p>
            <a:r>
              <a:rPr lang="zh-CN" altLang="en-US" sz="2000" b="1" dirty="0"/>
              <a:t>程文胜                                                   </a:t>
            </a:r>
            <a:r>
              <a:rPr lang="en-US" altLang="zh-CN" sz="2000" b="1" dirty="0"/>
              <a:t>10.30</a:t>
            </a:r>
            <a:endParaRPr lang="zh-CN" altLang="en-US" sz="2000" b="1" dirty="0"/>
          </a:p>
        </p:txBody>
      </p:sp>
    </p:spTree>
    <p:extLst>
      <p:ext uri="{BB962C8B-B14F-4D97-AF65-F5344CB8AC3E}">
        <p14:creationId xmlns:p14="http://schemas.microsoft.com/office/powerpoint/2010/main" val="2759198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20606" y="465846"/>
            <a:ext cx="4683433" cy="981288"/>
          </a:xfrm>
        </p:spPr>
        <p:txBody>
          <a:bodyPr>
            <a:normAutofit fontScale="90000"/>
          </a:bodyPr>
          <a:lstStyle/>
          <a:p>
            <a:r>
              <a:rPr lang="en-US" altLang="zh-CN" dirty="0">
                <a:solidFill>
                  <a:srgbClr val="C00000"/>
                </a:solidFill>
                <a:latin typeface="Calibri" panose="020F0502020204030204" pitchFamily="34" charset="0"/>
                <a:cs typeface="Calibri" panose="020F0502020204030204" pitchFamily="34" charset="0"/>
              </a:rPr>
              <a:t>Weekly Report</a:t>
            </a:r>
            <a:endParaRPr lang="zh-CN" altLang="en-US" dirty="0">
              <a:solidFill>
                <a:srgbClr val="C00000"/>
              </a:solidFill>
              <a:latin typeface="Calibri" panose="020F0502020204030204" pitchFamily="34" charset="0"/>
              <a:cs typeface="Calibri" panose="020F0502020204030204" pitchFamily="34" charset="0"/>
            </a:endParaRPr>
          </a:p>
        </p:txBody>
      </p:sp>
      <p:sp>
        <p:nvSpPr>
          <p:cNvPr id="5" name="文本框 4"/>
          <p:cNvSpPr txBox="1"/>
          <p:nvPr/>
        </p:nvSpPr>
        <p:spPr>
          <a:xfrm>
            <a:off x="3476101" y="1950219"/>
            <a:ext cx="5694794" cy="2554545"/>
          </a:xfrm>
          <a:prstGeom prst="rect">
            <a:avLst/>
          </a:prstGeom>
          <a:noFill/>
        </p:spPr>
        <p:txBody>
          <a:bodyPr wrap="square" rtlCol="0">
            <a:spAutoFit/>
          </a:bodyPr>
          <a:lstStyle/>
          <a:p>
            <a:pPr marL="457200" indent="-457200">
              <a:buFont typeface="Arial" panose="020B0604020202020204" pitchFamily="34" charset="0"/>
              <a:buChar char="•"/>
            </a:pPr>
            <a:r>
              <a:rPr lang="en-US" altLang="zh-CN" sz="3200" b="1" dirty="0">
                <a:latin typeface="Calibri" panose="020F0502020204030204" pitchFamily="34" charset="0"/>
                <a:cs typeface="Calibri" panose="020F0502020204030204" pitchFamily="34" charset="0"/>
              </a:rPr>
              <a:t>Abstract</a:t>
            </a:r>
          </a:p>
          <a:p>
            <a:pPr marL="457200" indent="-457200">
              <a:buFont typeface="Arial" panose="020B0604020202020204" pitchFamily="34" charset="0"/>
              <a:buChar char="•"/>
            </a:pPr>
            <a:endParaRPr lang="en-US" altLang="zh-CN" sz="3200" b="1"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altLang="zh-CN" sz="3200" b="1" dirty="0">
                <a:latin typeface="Calibri" panose="020F0502020204030204" pitchFamily="34" charset="0"/>
                <a:cs typeface="Calibri" panose="020F0502020204030204" pitchFamily="34" charset="0"/>
              </a:rPr>
              <a:t>Content</a:t>
            </a:r>
          </a:p>
          <a:p>
            <a:pPr marL="457200" indent="-457200">
              <a:buFont typeface="Arial" panose="020B0604020202020204" pitchFamily="34" charset="0"/>
              <a:buChar char="•"/>
            </a:pPr>
            <a:endParaRPr lang="en-US" altLang="zh-CN" sz="3200" b="1"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altLang="zh-CN" sz="3200" b="1" dirty="0">
                <a:latin typeface="Calibri" panose="020F0502020204030204" pitchFamily="34" charset="0"/>
                <a:cs typeface="Calibri" panose="020F0502020204030204" pitchFamily="34" charset="0"/>
              </a:rPr>
              <a:t>End</a:t>
            </a:r>
          </a:p>
        </p:txBody>
      </p:sp>
    </p:spTree>
    <p:extLst>
      <p:ext uri="{BB962C8B-B14F-4D97-AF65-F5344CB8AC3E}">
        <p14:creationId xmlns:p14="http://schemas.microsoft.com/office/powerpoint/2010/main" val="2000032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488" y="0"/>
            <a:ext cx="6691054" cy="830997"/>
          </a:xfrm>
          <a:prstGeom prst="rect">
            <a:avLst/>
          </a:prstGeom>
          <a:noFill/>
        </p:spPr>
        <p:txBody>
          <a:bodyPr wrap="square" rtlCol="0">
            <a:spAutoFit/>
          </a:bodyPr>
          <a:lstStyle/>
          <a:p>
            <a:r>
              <a:rPr lang="en-US" altLang="zh-CN" sz="4800" b="1" u="sng" dirty="0">
                <a:uFill>
                  <a:solidFill>
                    <a:srgbClr val="FF0000"/>
                  </a:solidFill>
                </a:uFill>
                <a:latin typeface="Calibri Light" panose="020F0302020204030204" pitchFamily="34" charset="0"/>
                <a:cs typeface="Calibri Light" panose="020F0302020204030204" pitchFamily="34" charset="0"/>
              </a:rPr>
              <a:t>Abstract</a:t>
            </a:r>
            <a:endParaRPr lang="zh-CN" altLang="en-US" sz="4800" b="1" u="sng" dirty="0">
              <a:uFill>
                <a:solidFill>
                  <a:srgbClr val="FF0000"/>
                </a:solidFill>
              </a:uFill>
              <a:latin typeface="Calibri Light" panose="020F0302020204030204" pitchFamily="34" charset="0"/>
              <a:cs typeface="Calibri Light" panose="020F0302020204030204" pitchFamily="34" charset="0"/>
            </a:endParaRPr>
          </a:p>
        </p:txBody>
      </p:sp>
      <p:sp>
        <p:nvSpPr>
          <p:cNvPr id="3" name="文本框 2"/>
          <p:cNvSpPr txBox="1"/>
          <p:nvPr/>
        </p:nvSpPr>
        <p:spPr>
          <a:xfrm>
            <a:off x="108488" y="830997"/>
            <a:ext cx="11626312" cy="1077218"/>
          </a:xfrm>
          <a:prstGeom prst="rect">
            <a:avLst/>
          </a:prstGeom>
          <a:noFill/>
        </p:spPr>
        <p:txBody>
          <a:bodyPr wrap="square" rtlCol="0">
            <a:spAutoFit/>
          </a:bodyPr>
          <a:lstStyle/>
          <a:p>
            <a:r>
              <a:rPr lang="en-US" altLang="zh-CN" sz="3200" b="1" dirty="0">
                <a:latin typeface="Calibri Light" panose="020F0302020204030204" pitchFamily="34" charset="0"/>
                <a:cs typeface="Calibri Light" panose="020F0302020204030204" pitchFamily="34" charset="0"/>
              </a:rPr>
              <a:t>This week I mainly focus on the Global Track framework and using it to generate detection results for each image.</a:t>
            </a:r>
          </a:p>
        </p:txBody>
      </p:sp>
      <p:pic>
        <p:nvPicPr>
          <p:cNvPr id="5" name="图片 4">
            <a:extLst>
              <a:ext uri="{FF2B5EF4-FFF2-40B4-BE49-F238E27FC236}">
                <a16:creationId xmlns:a16="http://schemas.microsoft.com/office/drawing/2014/main" id="{F99789D9-2B85-4B1D-A28B-4F9E9A8592F1}"/>
              </a:ext>
            </a:extLst>
          </p:cNvPr>
          <p:cNvPicPr>
            <a:picLocks noChangeAspect="1"/>
          </p:cNvPicPr>
          <p:nvPr/>
        </p:nvPicPr>
        <p:blipFill>
          <a:blip r:embed="rId2"/>
          <a:stretch>
            <a:fillRect/>
          </a:stretch>
        </p:blipFill>
        <p:spPr>
          <a:xfrm>
            <a:off x="1244079" y="1934707"/>
            <a:ext cx="8296161" cy="4810133"/>
          </a:xfrm>
          <a:prstGeom prst="rect">
            <a:avLst/>
          </a:prstGeom>
        </p:spPr>
      </p:pic>
    </p:spTree>
    <p:extLst>
      <p:ext uri="{BB962C8B-B14F-4D97-AF65-F5344CB8AC3E}">
        <p14:creationId xmlns:p14="http://schemas.microsoft.com/office/powerpoint/2010/main" val="3284146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488" y="0"/>
            <a:ext cx="6691054" cy="830997"/>
          </a:xfrm>
          <a:prstGeom prst="rect">
            <a:avLst/>
          </a:prstGeom>
          <a:noFill/>
        </p:spPr>
        <p:txBody>
          <a:bodyPr wrap="square" rtlCol="0">
            <a:spAutoFit/>
          </a:bodyPr>
          <a:lstStyle/>
          <a:p>
            <a:r>
              <a:rPr lang="en-US" altLang="zh-CN" sz="4800" b="1" u="sng" dirty="0">
                <a:uFill>
                  <a:solidFill>
                    <a:srgbClr val="FF0000"/>
                  </a:solidFill>
                </a:uFill>
                <a:latin typeface="Calibri Light" panose="020F0302020204030204" pitchFamily="34" charset="0"/>
                <a:cs typeface="Calibri Light" panose="020F0302020204030204" pitchFamily="34" charset="0"/>
              </a:rPr>
              <a:t>Content</a:t>
            </a:r>
            <a:endParaRPr lang="zh-CN" altLang="en-US" sz="4800" b="1" u="sng" dirty="0">
              <a:uFill>
                <a:solidFill>
                  <a:srgbClr val="FF0000"/>
                </a:solidFill>
              </a:uFill>
              <a:latin typeface="Calibri Light" panose="020F0302020204030204" pitchFamily="34" charset="0"/>
              <a:cs typeface="Calibri Light" panose="020F0302020204030204" pitchFamily="34" charset="0"/>
            </a:endParaRPr>
          </a:p>
        </p:txBody>
      </p:sp>
      <p:sp>
        <p:nvSpPr>
          <p:cNvPr id="3" name="文本框 2"/>
          <p:cNvSpPr txBox="1"/>
          <p:nvPr/>
        </p:nvSpPr>
        <p:spPr>
          <a:xfrm>
            <a:off x="108489" y="830997"/>
            <a:ext cx="4556195" cy="5016758"/>
          </a:xfrm>
          <a:prstGeom prst="rect">
            <a:avLst/>
          </a:prstGeom>
          <a:noFill/>
        </p:spPr>
        <p:txBody>
          <a:bodyPr wrap="square" rtlCol="0">
            <a:spAutoFit/>
          </a:bodyPr>
          <a:lstStyle/>
          <a:p>
            <a:r>
              <a:rPr lang="en-US" altLang="zh-CN" sz="3200" b="1" dirty="0">
                <a:latin typeface="Calibri Light" panose="020F0302020204030204" pitchFamily="34" charset="0"/>
                <a:cs typeface="Calibri Light" panose="020F0302020204030204" pitchFamily="34" charset="0"/>
              </a:rPr>
              <a:t>I first get the initial box by finding the one nearest to the mean vector of the feature space. Since the original code has many nested models, using another return value would be messy, I use class member variable to get the feature after </a:t>
            </a:r>
            <a:r>
              <a:rPr lang="en-US" altLang="zh-CN" sz="3200" b="1" dirty="0" err="1">
                <a:latin typeface="Calibri Light" panose="020F0302020204030204" pitchFamily="34" charset="0"/>
                <a:cs typeface="Calibri Light" panose="020F0302020204030204" pitchFamily="34" charset="0"/>
              </a:rPr>
              <a:t>ROIAlign</a:t>
            </a:r>
            <a:r>
              <a:rPr lang="en-US" altLang="zh-CN" sz="3200" b="1" dirty="0">
                <a:latin typeface="Calibri Light" panose="020F0302020204030204" pitchFamily="34" charset="0"/>
                <a:cs typeface="Calibri Light" panose="020F0302020204030204" pitchFamily="34" charset="0"/>
              </a:rPr>
              <a:t>.</a:t>
            </a:r>
          </a:p>
        </p:txBody>
      </p:sp>
      <p:pic>
        <p:nvPicPr>
          <p:cNvPr id="5" name="图片 4">
            <a:extLst>
              <a:ext uri="{FF2B5EF4-FFF2-40B4-BE49-F238E27FC236}">
                <a16:creationId xmlns:a16="http://schemas.microsoft.com/office/drawing/2014/main" id="{D7D97050-4716-48DF-93A0-A91B8010E74B}"/>
              </a:ext>
            </a:extLst>
          </p:cNvPr>
          <p:cNvPicPr>
            <a:picLocks noChangeAspect="1"/>
          </p:cNvPicPr>
          <p:nvPr/>
        </p:nvPicPr>
        <p:blipFill>
          <a:blip r:embed="rId2"/>
          <a:stretch>
            <a:fillRect/>
          </a:stretch>
        </p:blipFill>
        <p:spPr>
          <a:xfrm>
            <a:off x="5411443" y="615434"/>
            <a:ext cx="5312879" cy="5889843"/>
          </a:xfrm>
          <a:prstGeom prst="rect">
            <a:avLst/>
          </a:prstGeom>
        </p:spPr>
      </p:pic>
    </p:spTree>
    <p:extLst>
      <p:ext uri="{BB962C8B-B14F-4D97-AF65-F5344CB8AC3E}">
        <p14:creationId xmlns:p14="http://schemas.microsoft.com/office/powerpoint/2010/main" val="4003272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488" y="0"/>
            <a:ext cx="6691054" cy="830997"/>
          </a:xfrm>
          <a:prstGeom prst="rect">
            <a:avLst/>
          </a:prstGeom>
          <a:noFill/>
        </p:spPr>
        <p:txBody>
          <a:bodyPr wrap="square" rtlCol="0">
            <a:spAutoFit/>
          </a:bodyPr>
          <a:lstStyle/>
          <a:p>
            <a:r>
              <a:rPr lang="en-US" altLang="zh-CN" sz="4800" b="1" u="sng" dirty="0">
                <a:uFill>
                  <a:solidFill>
                    <a:srgbClr val="FF0000"/>
                  </a:solidFill>
                </a:uFill>
                <a:latin typeface="Calibri Light" panose="020F0302020204030204" pitchFamily="34" charset="0"/>
                <a:cs typeface="Calibri Light" panose="020F0302020204030204" pitchFamily="34" charset="0"/>
              </a:rPr>
              <a:t>Content</a:t>
            </a:r>
            <a:endParaRPr lang="zh-CN" altLang="en-US" sz="4800" b="1" u="sng" dirty="0">
              <a:uFill>
                <a:solidFill>
                  <a:srgbClr val="FF0000"/>
                </a:solidFill>
              </a:uFill>
              <a:latin typeface="Calibri Light" panose="020F0302020204030204" pitchFamily="34" charset="0"/>
              <a:cs typeface="Calibri Light" panose="020F0302020204030204" pitchFamily="34" charset="0"/>
            </a:endParaRPr>
          </a:p>
        </p:txBody>
      </p:sp>
      <p:sp>
        <p:nvSpPr>
          <p:cNvPr id="3" name="文本框 2"/>
          <p:cNvSpPr txBox="1"/>
          <p:nvPr/>
        </p:nvSpPr>
        <p:spPr>
          <a:xfrm>
            <a:off x="108487" y="830997"/>
            <a:ext cx="11503506" cy="2554545"/>
          </a:xfrm>
          <a:prstGeom prst="rect">
            <a:avLst/>
          </a:prstGeom>
          <a:noFill/>
        </p:spPr>
        <p:txBody>
          <a:bodyPr wrap="square" rtlCol="0">
            <a:spAutoFit/>
          </a:bodyPr>
          <a:lstStyle/>
          <a:p>
            <a:r>
              <a:rPr lang="en-US" altLang="zh-CN" sz="3200" b="1" dirty="0">
                <a:latin typeface="Calibri Light" panose="020F0302020204030204" pitchFamily="34" charset="0"/>
                <a:cs typeface="Calibri Light" panose="020F0302020204030204" pitchFamily="34" charset="0"/>
              </a:rPr>
              <a:t>I then use the initial box and the 1st frame as input, other images as the 2nd frame to get all boxes result on each image, including the 1st image. The result seems ok for later use(The </a:t>
            </a:r>
            <a:r>
              <a:rPr lang="en-US" altLang="zh-CN" sz="3200" b="1" dirty="0" err="1">
                <a:latin typeface="Calibri Light" panose="020F0302020204030204" pitchFamily="34" charset="0"/>
                <a:cs typeface="Calibri Light" panose="020F0302020204030204" pitchFamily="34" charset="0"/>
              </a:rPr>
              <a:t>img</a:t>
            </a:r>
            <a:r>
              <a:rPr lang="en-US" altLang="zh-CN" sz="3200" b="1" dirty="0">
                <a:latin typeface="Calibri Light" panose="020F0302020204030204" pitchFamily="34" charset="0"/>
                <a:cs typeface="Calibri Light" panose="020F0302020204030204" pitchFamily="34" charset="0"/>
              </a:rPr>
              <a:t> with green box is the 1st frame, and green box is the initial box we choose. Others are the 000100.jpg).</a:t>
            </a:r>
          </a:p>
        </p:txBody>
      </p:sp>
      <p:pic>
        <p:nvPicPr>
          <p:cNvPr id="8" name="图片 7">
            <a:extLst>
              <a:ext uri="{FF2B5EF4-FFF2-40B4-BE49-F238E27FC236}">
                <a16:creationId xmlns:a16="http://schemas.microsoft.com/office/drawing/2014/main" id="{6575732D-890B-4538-8662-FE27BCFF16C5}"/>
              </a:ext>
            </a:extLst>
          </p:cNvPr>
          <p:cNvPicPr>
            <a:picLocks noChangeAspect="1"/>
          </p:cNvPicPr>
          <p:nvPr/>
        </p:nvPicPr>
        <p:blipFill>
          <a:blip r:embed="rId3"/>
          <a:stretch>
            <a:fillRect/>
          </a:stretch>
        </p:blipFill>
        <p:spPr>
          <a:xfrm>
            <a:off x="815386" y="3385542"/>
            <a:ext cx="3968179" cy="3271067"/>
          </a:xfrm>
          <a:prstGeom prst="rect">
            <a:avLst/>
          </a:prstGeom>
        </p:spPr>
      </p:pic>
      <p:pic>
        <p:nvPicPr>
          <p:cNvPr id="9" name="图片 8">
            <a:extLst>
              <a:ext uri="{FF2B5EF4-FFF2-40B4-BE49-F238E27FC236}">
                <a16:creationId xmlns:a16="http://schemas.microsoft.com/office/drawing/2014/main" id="{77D6CF5C-3A73-4A92-ACBC-1C486B58C9A8}"/>
              </a:ext>
            </a:extLst>
          </p:cNvPr>
          <p:cNvPicPr>
            <a:picLocks noChangeAspect="1"/>
          </p:cNvPicPr>
          <p:nvPr/>
        </p:nvPicPr>
        <p:blipFill>
          <a:blip r:embed="rId4"/>
          <a:stretch>
            <a:fillRect/>
          </a:stretch>
        </p:blipFill>
        <p:spPr>
          <a:xfrm>
            <a:off x="5353195" y="3573073"/>
            <a:ext cx="6258798" cy="2896004"/>
          </a:xfrm>
          <a:prstGeom prst="rect">
            <a:avLst/>
          </a:prstGeom>
        </p:spPr>
      </p:pic>
    </p:spTree>
    <p:extLst>
      <p:ext uri="{BB962C8B-B14F-4D97-AF65-F5344CB8AC3E}">
        <p14:creationId xmlns:p14="http://schemas.microsoft.com/office/powerpoint/2010/main" val="2391496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488" y="0"/>
            <a:ext cx="6691054" cy="830997"/>
          </a:xfrm>
          <a:prstGeom prst="rect">
            <a:avLst/>
          </a:prstGeom>
          <a:noFill/>
        </p:spPr>
        <p:txBody>
          <a:bodyPr wrap="square" rtlCol="0">
            <a:spAutoFit/>
          </a:bodyPr>
          <a:lstStyle/>
          <a:p>
            <a:r>
              <a:rPr lang="en-US" altLang="zh-CN" sz="4800" b="1" u="sng" dirty="0">
                <a:uFill>
                  <a:solidFill>
                    <a:srgbClr val="FF0000"/>
                  </a:solidFill>
                </a:uFill>
                <a:latin typeface="Calibri Light" panose="020F0302020204030204" pitchFamily="34" charset="0"/>
                <a:cs typeface="Calibri Light" panose="020F0302020204030204" pitchFamily="34" charset="0"/>
              </a:rPr>
              <a:t>Content</a:t>
            </a:r>
            <a:endParaRPr lang="zh-CN" altLang="en-US" sz="4800" b="1" u="sng" dirty="0">
              <a:uFill>
                <a:solidFill>
                  <a:srgbClr val="FF0000"/>
                </a:solidFill>
              </a:uFill>
              <a:latin typeface="Calibri Light" panose="020F0302020204030204" pitchFamily="34" charset="0"/>
              <a:cs typeface="Calibri Light" panose="020F0302020204030204" pitchFamily="34" charset="0"/>
            </a:endParaRPr>
          </a:p>
        </p:txBody>
      </p:sp>
      <p:pic>
        <p:nvPicPr>
          <p:cNvPr id="6" name="图片 5">
            <a:extLst>
              <a:ext uri="{FF2B5EF4-FFF2-40B4-BE49-F238E27FC236}">
                <a16:creationId xmlns:a16="http://schemas.microsoft.com/office/drawing/2014/main" id="{103E8D1D-64BA-4C7B-8E56-6207D884BF04}"/>
              </a:ext>
            </a:extLst>
          </p:cNvPr>
          <p:cNvPicPr>
            <a:picLocks noChangeAspect="1"/>
          </p:cNvPicPr>
          <p:nvPr/>
        </p:nvPicPr>
        <p:blipFill>
          <a:blip r:embed="rId3"/>
          <a:stretch>
            <a:fillRect/>
          </a:stretch>
        </p:blipFill>
        <p:spPr>
          <a:xfrm>
            <a:off x="887889" y="912340"/>
            <a:ext cx="9880725" cy="5690177"/>
          </a:xfrm>
          <a:prstGeom prst="rect">
            <a:avLst/>
          </a:prstGeom>
        </p:spPr>
      </p:pic>
    </p:spTree>
    <p:extLst>
      <p:ext uri="{BB962C8B-B14F-4D97-AF65-F5344CB8AC3E}">
        <p14:creationId xmlns:p14="http://schemas.microsoft.com/office/powerpoint/2010/main" val="1415604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488" y="0"/>
            <a:ext cx="6691054" cy="830997"/>
          </a:xfrm>
          <a:prstGeom prst="rect">
            <a:avLst/>
          </a:prstGeom>
          <a:noFill/>
        </p:spPr>
        <p:txBody>
          <a:bodyPr wrap="square" rtlCol="0">
            <a:spAutoFit/>
          </a:bodyPr>
          <a:lstStyle/>
          <a:p>
            <a:r>
              <a:rPr lang="en-US" altLang="zh-CN" sz="4800" b="1" u="sng" dirty="0">
                <a:uFill>
                  <a:solidFill>
                    <a:srgbClr val="FF0000"/>
                  </a:solidFill>
                </a:uFill>
                <a:latin typeface="Calibri Light" panose="020F0302020204030204" pitchFamily="34" charset="0"/>
                <a:cs typeface="Calibri Light" panose="020F0302020204030204" pitchFamily="34" charset="0"/>
              </a:rPr>
              <a:t>Content</a:t>
            </a:r>
            <a:endParaRPr lang="zh-CN" altLang="en-US" sz="4800" b="1" u="sng" dirty="0">
              <a:uFill>
                <a:solidFill>
                  <a:srgbClr val="FF0000"/>
                </a:solidFill>
              </a:uFill>
              <a:latin typeface="Calibri Light" panose="020F0302020204030204" pitchFamily="34" charset="0"/>
              <a:cs typeface="Calibri Light" panose="020F0302020204030204" pitchFamily="34" charset="0"/>
            </a:endParaRPr>
          </a:p>
        </p:txBody>
      </p:sp>
      <p:pic>
        <p:nvPicPr>
          <p:cNvPr id="4" name="图片 3">
            <a:extLst>
              <a:ext uri="{FF2B5EF4-FFF2-40B4-BE49-F238E27FC236}">
                <a16:creationId xmlns:a16="http://schemas.microsoft.com/office/drawing/2014/main" id="{268280E5-5750-4A45-AAEF-92FEE76CA296}"/>
              </a:ext>
            </a:extLst>
          </p:cNvPr>
          <p:cNvPicPr>
            <a:picLocks noChangeAspect="1"/>
          </p:cNvPicPr>
          <p:nvPr/>
        </p:nvPicPr>
        <p:blipFill>
          <a:blip r:embed="rId3"/>
          <a:stretch>
            <a:fillRect/>
          </a:stretch>
        </p:blipFill>
        <p:spPr>
          <a:xfrm>
            <a:off x="1313177" y="1027381"/>
            <a:ext cx="9419926" cy="5400846"/>
          </a:xfrm>
          <a:prstGeom prst="rect">
            <a:avLst/>
          </a:prstGeom>
        </p:spPr>
      </p:pic>
    </p:spTree>
    <p:extLst>
      <p:ext uri="{BB962C8B-B14F-4D97-AF65-F5344CB8AC3E}">
        <p14:creationId xmlns:p14="http://schemas.microsoft.com/office/powerpoint/2010/main" val="2738478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488" y="0"/>
            <a:ext cx="6691054" cy="830997"/>
          </a:xfrm>
          <a:prstGeom prst="rect">
            <a:avLst/>
          </a:prstGeom>
          <a:noFill/>
        </p:spPr>
        <p:txBody>
          <a:bodyPr wrap="square" rtlCol="0">
            <a:spAutoFit/>
          </a:bodyPr>
          <a:lstStyle/>
          <a:p>
            <a:r>
              <a:rPr lang="en-US" altLang="zh-CN" sz="4800" b="1" u="sng" dirty="0">
                <a:uFill>
                  <a:solidFill>
                    <a:srgbClr val="FF0000"/>
                  </a:solidFill>
                </a:uFill>
                <a:latin typeface="Calibri Light" panose="020F0302020204030204" pitchFamily="34" charset="0"/>
                <a:cs typeface="Calibri Light" panose="020F0302020204030204" pitchFamily="34" charset="0"/>
              </a:rPr>
              <a:t>Content</a:t>
            </a:r>
            <a:endParaRPr lang="zh-CN" altLang="en-US" sz="4800" b="1" u="sng" dirty="0">
              <a:uFill>
                <a:solidFill>
                  <a:srgbClr val="FF0000"/>
                </a:solidFill>
              </a:uFill>
              <a:latin typeface="Calibri Light" panose="020F0302020204030204" pitchFamily="34" charset="0"/>
              <a:cs typeface="Calibri Light" panose="020F0302020204030204" pitchFamily="34" charset="0"/>
            </a:endParaRPr>
          </a:p>
        </p:txBody>
      </p:sp>
      <p:pic>
        <p:nvPicPr>
          <p:cNvPr id="8" name="图片 7">
            <a:extLst>
              <a:ext uri="{FF2B5EF4-FFF2-40B4-BE49-F238E27FC236}">
                <a16:creationId xmlns:a16="http://schemas.microsoft.com/office/drawing/2014/main" id="{92CF69C1-8167-4E01-8E5D-2BAD13E12268}"/>
              </a:ext>
            </a:extLst>
          </p:cNvPr>
          <p:cNvPicPr>
            <a:picLocks noChangeAspect="1"/>
          </p:cNvPicPr>
          <p:nvPr/>
        </p:nvPicPr>
        <p:blipFill>
          <a:blip r:embed="rId3"/>
          <a:stretch>
            <a:fillRect/>
          </a:stretch>
        </p:blipFill>
        <p:spPr>
          <a:xfrm>
            <a:off x="1495565" y="1176165"/>
            <a:ext cx="9270488" cy="5313411"/>
          </a:xfrm>
          <a:prstGeom prst="rect">
            <a:avLst/>
          </a:prstGeom>
        </p:spPr>
      </p:pic>
    </p:spTree>
    <p:extLst>
      <p:ext uri="{BB962C8B-B14F-4D97-AF65-F5344CB8AC3E}">
        <p14:creationId xmlns:p14="http://schemas.microsoft.com/office/powerpoint/2010/main" val="627253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8488" y="0"/>
            <a:ext cx="6691054" cy="830997"/>
          </a:xfrm>
          <a:prstGeom prst="rect">
            <a:avLst/>
          </a:prstGeom>
          <a:noFill/>
        </p:spPr>
        <p:txBody>
          <a:bodyPr wrap="square" rtlCol="0">
            <a:spAutoFit/>
          </a:bodyPr>
          <a:lstStyle/>
          <a:p>
            <a:r>
              <a:rPr lang="en-US" altLang="zh-CN" sz="4800" b="1" u="sng" dirty="0">
                <a:uFill>
                  <a:solidFill>
                    <a:srgbClr val="FF0000"/>
                  </a:solidFill>
                </a:uFill>
                <a:latin typeface="Calibri Light" panose="020F0302020204030204" pitchFamily="34" charset="0"/>
                <a:cs typeface="Calibri Light" panose="020F0302020204030204" pitchFamily="34" charset="0"/>
              </a:rPr>
              <a:t>Content</a:t>
            </a:r>
            <a:endParaRPr lang="zh-CN" altLang="en-US" sz="4800" b="1" u="sng" dirty="0">
              <a:uFill>
                <a:solidFill>
                  <a:srgbClr val="FF0000"/>
                </a:solidFill>
              </a:uFill>
              <a:latin typeface="Calibri Light" panose="020F0302020204030204" pitchFamily="34" charset="0"/>
              <a:cs typeface="Calibri Light" panose="020F0302020204030204" pitchFamily="34" charset="0"/>
            </a:endParaRPr>
          </a:p>
        </p:txBody>
      </p:sp>
      <p:pic>
        <p:nvPicPr>
          <p:cNvPr id="5" name="图片 4">
            <a:extLst>
              <a:ext uri="{FF2B5EF4-FFF2-40B4-BE49-F238E27FC236}">
                <a16:creationId xmlns:a16="http://schemas.microsoft.com/office/drawing/2014/main" id="{34240CD9-733B-4E1E-9AF6-C4E792ED4A73}"/>
              </a:ext>
            </a:extLst>
          </p:cNvPr>
          <p:cNvPicPr>
            <a:picLocks noChangeAspect="1"/>
          </p:cNvPicPr>
          <p:nvPr/>
        </p:nvPicPr>
        <p:blipFill>
          <a:blip r:embed="rId3"/>
          <a:stretch>
            <a:fillRect/>
          </a:stretch>
        </p:blipFill>
        <p:spPr>
          <a:xfrm>
            <a:off x="1217424" y="1038687"/>
            <a:ext cx="9197986" cy="5306531"/>
          </a:xfrm>
          <a:prstGeom prst="rect">
            <a:avLst/>
          </a:prstGeom>
        </p:spPr>
      </p:pic>
    </p:spTree>
    <p:extLst>
      <p:ext uri="{BB962C8B-B14F-4D97-AF65-F5344CB8AC3E}">
        <p14:creationId xmlns:p14="http://schemas.microsoft.com/office/powerpoint/2010/main" val="411465636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2462</TotalTime>
  <Words>174</Words>
  <Application>Microsoft Office PowerPoint</Application>
  <PresentationFormat>宽屏</PresentationFormat>
  <Paragraphs>32</Paragraphs>
  <Slides>13</Slides>
  <Notes>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等线</vt:lpstr>
      <vt:lpstr>等线 Light</vt:lpstr>
      <vt:lpstr>Arial</vt:lpstr>
      <vt:lpstr>Calibri</vt:lpstr>
      <vt:lpstr>Calibri Light</vt:lpstr>
      <vt:lpstr>Office 主题​​</vt:lpstr>
      <vt:lpstr>Weekly Report</vt:lpstr>
      <vt:lpstr>Weekly Report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Report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views</dc:title>
  <dc:creator>dell</dc:creator>
  <cp:lastModifiedBy>程 文胜</cp:lastModifiedBy>
  <cp:revision>462</cp:revision>
  <dcterms:created xsi:type="dcterms:W3CDTF">2018-10-28T16:15:04Z</dcterms:created>
  <dcterms:modified xsi:type="dcterms:W3CDTF">2020-10-30T15:28:54Z</dcterms:modified>
</cp:coreProperties>
</file>